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98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th-TH" smtClean="0"/>
              <a:t>คลิกเพื่อแก้ไขลักษณะชื่อเรื่องรองต้นแบบ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F2157FF4-5778-4B8A-97C2-FFBAA47D02ED}" type="datetimeFigureOut">
              <a:rPr lang="en-US" smtClean="0"/>
              <a:t>6/28/2021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CC8B663B-6460-4879-A756-F0AA90C9353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สี่เหลี่ยมผืนผ้ามุมมน 7"/>
          <p:cNvSpPr/>
          <p:nvPr/>
        </p:nvSpPr>
        <p:spPr>
          <a:xfrm>
            <a:off x="304800" y="2667000"/>
            <a:ext cx="7467600" cy="16764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สี่เหลี่ยมผืนผ้ามุมมน 9"/>
          <p:cNvSpPr/>
          <p:nvPr/>
        </p:nvSpPr>
        <p:spPr>
          <a:xfrm>
            <a:off x="2514600" y="4426027"/>
            <a:ext cx="6477000" cy="2279573"/>
          </a:xfrm>
          <a:prstGeom prst="roundRect">
            <a:avLst/>
          </a:prstGeom>
          <a:solidFill>
            <a:schemeClr val="bg1"/>
          </a:solidFill>
          <a:ln w="5715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6200" y="228600"/>
            <a:ext cx="8534400" cy="914400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en-US" sz="40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                 </a:t>
            </a:r>
            <a:r>
              <a:rPr lang="th-TH" sz="5400" b="1" spc="50" dirty="0" smtClean="0">
                <a:ln w="11430"/>
                <a:solidFill>
                  <a:srgbClr val="0000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H SarabunIT๙" pitchFamily="34" charset="-34"/>
                <a:cs typeface="TH SarabunIT๙" pitchFamily="34" charset="-34"/>
              </a:rPr>
              <a:t>องค์การบริหารส่วนตำบลน้ำชุน</a:t>
            </a:r>
            <a:endParaRPr lang="en-US" sz="5400" b="1" spc="50" dirty="0">
              <a:ln w="11430"/>
              <a:solidFill>
                <a:srgbClr val="0000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"/>
            <a:ext cx="914400" cy="929031"/>
          </a:xfrm>
        </p:spPr>
      </p:pic>
      <p:sp>
        <p:nvSpPr>
          <p:cNvPr id="5" name="TextBox 4"/>
          <p:cNvSpPr txBox="1"/>
          <p:nvPr/>
        </p:nvSpPr>
        <p:spPr>
          <a:xfrm>
            <a:off x="609600" y="1295400"/>
            <a:ext cx="75438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400" b="1" dirty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เปิดรับลงทะเบียนเบี้ยยังชีพผู้สูงอายุ ประจำปีงบประมาณ  </a:t>
            </a:r>
            <a:r>
              <a:rPr lang="th-TH" sz="24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256</a:t>
            </a:r>
            <a:r>
              <a:rPr lang="en-US" sz="24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4</a:t>
            </a:r>
            <a:endParaRPr lang="en-US" sz="2400" b="1" dirty="0">
              <a:ln w="3175">
                <a:noFill/>
              </a:ln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000" b="1" dirty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ตั้งแต่เดือน ตุลาคม </a:t>
            </a:r>
            <a:r>
              <a:rPr lang="th-TH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256</a:t>
            </a:r>
            <a:r>
              <a:rPr lang="en-US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2</a:t>
            </a:r>
            <a:r>
              <a:rPr lang="th-TH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000" b="1" dirty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– </a:t>
            </a:r>
            <a:r>
              <a:rPr lang="th-TH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พฤศจิกายน</a:t>
            </a:r>
            <a:r>
              <a:rPr lang="en-US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2562</a:t>
            </a:r>
            <a:endParaRPr lang="en-US" sz="2000" b="1" dirty="0">
              <a:ln w="3175">
                <a:noFill/>
              </a:ln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000" b="1" dirty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และเดือนมกราคม </a:t>
            </a:r>
            <a:r>
              <a:rPr lang="th-TH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256</a:t>
            </a:r>
            <a:r>
              <a:rPr lang="en-US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3</a:t>
            </a:r>
            <a:r>
              <a:rPr lang="th-TH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000" b="1" dirty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– เดือนกันยายน </a:t>
            </a:r>
            <a:r>
              <a:rPr lang="th-TH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256</a:t>
            </a:r>
            <a:r>
              <a:rPr lang="en-US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3</a:t>
            </a:r>
            <a:r>
              <a:rPr lang="th-TH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000" b="1" dirty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ในเวลาราชการ  ตั้งแต่เวลา 08.30-16.30 น.</a:t>
            </a:r>
            <a:endParaRPr lang="en-US" sz="2000" b="1" dirty="0">
              <a:ln w="3175">
                <a:noFill/>
              </a:ln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000" b="1" dirty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ณ สำนักปลัด </a:t>
            </a:r>
            <a:r>
              <a:rPr lang="th-TH" sz="2000" b="1" dirty="0" smtClean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องค์การบริหารส่วนตำบล</a:t>
            </a:r>
            <a:r>
              <a:rPr lang="th-TH" sz="2000" b="1" dirty="0">
                <a:ln w="3175">
                  <a:noFill/>
                </a:ln>
                <a:solidFill>
                  <a:srgbClr val="002060"/>
                </a:solidFill>
                <a:latin typeface="TH SarabunIT๙" pitchFamily="34" charset="-34"/>
                <a:cs typeface="TH SarabunIT๙" pitchFamily="34" charset="-34"/>
              </a:rPr>
              <a:t>น้ำชุน</a:t>
            </a:r>
            <a:endParaRPr lang="en-US" sz="2000" b="1" dirty="0">
              <a:ln w="3175">
                <a:noFill/>
              </a:ln>
              <a:solidFill>
                <a:srgbClr val="002060"/>
              </a:solidFill>
              <a:latin typeface="TH SarabunIT๙" pitchFamily="34" charset="-34"/>
              <a:cs typeface="TH SarabunIT๙" pitchFamily="34" charset="-34"/>
            </a:endParaRPr>
          </a:p>
          <a:p>
            <a:endParaRPr lang="en-US" sz="1100" dirty="0">
              <a:latin typeface="TH SarabunIT๙" pitchFamily="34" charset="-34"/>
              <a:cs typeface="TH SarabunIT๙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100" y="2647949"/>
            <a:ext cx="74676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u="sng" dirty="0">
                <a:latin typeface="TH SarabunIT๙" pitchFamily="34" charset="-34"/>
                <a:cs typeface="TH SarabunIT๙" pitchFamily="34" charset="-34"/>
              </a:rPr>
              <a:t>จึงขอเชิญชวน</a:t>
            </a:r>
            <a:endParaRPr lang="en-US" sz="2400" b="1" u="sng" dirty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1.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ผู้สูงอายุ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ที่ย้ายภูมิลำเนาเข้ามาอยู่ในพื้นที่เขตตำบลน้ำชุน  แต่ยังไม่ได้ดำเนินการลงทะเบียนรับเบี้ยยังชีพผู้สูงอายุ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2.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ผู้สูงอายุ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ที่มีอายุครบ 60 ปีบริบูรณ์ แต่ไม่เคยลงทะเบียนขอรับเบี้ยยังชีพผู้สูงอายุ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3.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ผู้สูงอายุ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ที่จะมีอายุครบ 60 ปีบริบูรณ์ในปีงบประมาณถัดไป (ปีงบประมาณ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256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4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) 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นับจนถึงวันที่ 1 กันยายน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256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4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 </a:t>
            </a:r>
            <a:endParaRPr lang="en-US" dirty="0" smtClean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(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ที่เกิดก่อน วันที่ 2 กันยายน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250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4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)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676525" y="4407208"/>
            <a:ext cx="6477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u="sng" dirty="0">
                <a:latin typeface="TH SarabunIT๙" pitchFamily="34" charset="-34"/>
                <a:cs typeface="TH SarabunIT๙" pitchFamily="34" charset="-34"/>
              </a:rPr>
              <a:t>เตรียมเอกสารหลักฐาน ดังนี้</a:t>
            </a:r>
            <a:endParaRPr lang="en-US" sz="2400" b="1" u="sng" dirty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1.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สำเนา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บัตรประจำตัวประชาชน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           	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พร้อม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เซ็นชื่อรับรองสำเนา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จำนวน 1 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ฉบับ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2.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สำเนา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ทะเบียนบ้าน  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                          	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พร้อม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เซ็นชื่อรับรองสำเนา จำนวน 1 ฉบับ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3.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สำเนา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สมุดบัญชี </a:t>
            </a:r>
            <a:r>
              <a:rPr lang="th-TH" dirty="0" err="1">
                <a:latin typeface="TH SarabunIT๙" pitchFamily="34" charset="-34"/>
                <a:cs typeface="TH SarabunIT๙" pitchFamily="34" charset="-34"/>
              </a:rPr>
              <a:t>ธกส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. ประเภทออมทรัพย์ 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พร้อม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เซ็นชื่อรับรองสำเนา จำนวน 1 ฉบับ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4.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หนังสือ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มอบอำนาจ (กรณีมอบอำนาจให้ผู้อื่นแจ้งลงทะเบียนแทน  ต้องแนบสำเนาบัตรประชาชน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และ</a:t>
            </a:r>
            <a:endParaRPr lang="en-US" dirty="0" smtClean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   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สำเนา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ทะเบียน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บ้าน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ทั้ง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ผู้มอบอำนาจและผู้รับมอบอำนาจ อย่างละ 1 ฉบับ)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r>
              <a:rPr lang="en-US" dirty="0">
                <a:latin typeface="TH SarabunIT๙" pitchFamily="34" charset="-34"/>
                <a:cs typeface="TH SarabunIT๙" pitchFamily="34" charset="-34"/>
              </a:rPr>
              <a:t> </a:t>
            </a:r>
            <a:r>
              <a:rPr lang="en-US" dirty="0" smtClean="0">
                <a:latin typeface="TH SarabunIT๙" pitchFamily="34" charset="-34"/>
                <a:cs typeface="TH SarabunIT๙" pitchFamily="34" charset="-34"/>
              </a:rPr>
              <a:t>***</a:t>
            </a:r>
            <a:r>
              <a:rPr lang="th-TH" dirty="0" smtClean="0">
                <a:latin typeface="TH SarabunIT๙" pitchFamily="34" charset="-34"/>
                <a:cs typeface="TH SarabunIT๙" pitchFamily="34" charset="-34"/>
              </a:rPr>
              <a:t>สอบถาม</a:t>
            </a:r>
            <a:r>
              <a:rPr lang="th-TH" dirty="0">
                <a:latin typeface="TH SarabunIT๙" pitchFamily="34" charset="-34"/>
                <a:cs typeface="TH SarabunIT๙" pitchFamily="34" charset="-34"/>
              </a:rPr>
              <a:t>รายละเอียดเพิ่มเติมได้ที่ สำนักปลัด 05 679 4255 หรือ 08 6928 3693</a:t>
            </a:r>
            <a:endParaRPr lang="en-US" dirty="0">
              <a:latin typeface="TH SarabunIT๙" pitchFamily="34" charset="-34"/>
              <a:cs typeface="TH SarabunIT๙" pitchFamily="34" charset="-34"/>
            </a:endParaRPr>
          </a:p>
          <a:p>
            <a:endParaRPr lang="en-US" dirty="0"/>
          </a:p>
        </p:txBody>
      </p:sp>
      <p:pic>
        <p:nvPicPr>
          <p:cNvPr id="1026" name="Picture 2" descr="Image result for old people cartoon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90600" y="4638675"/>
            <a:ext cx="1343873" cy="1343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old couple clipart, Cartoons - Royalty Free Illustration Couple - Old Age Images Free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2400" y="2667000"/>
            <a:ext cx="1371645" cy="1605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292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76200"/>
            <a:ext cx="7772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68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"/>
          <a:stretch/>
        </p:blipFill>
        <p:spPr bwMode="auto">
          <a:xfrm>
            <a:off x="457200" y="1066800"/>
            <a:ext cx="8239125" cy="57160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1905000" y="381000"/>
            <a:ext cx="7520940" cy="548640"/>
          </a:xfrm>
        </p:spPr>
        <p:txBody>
          <a:bodyPr/>
          <a:lstStyle/>
          <a:p>
            <a:r>
              <a:rPr lang="th-TH" sz="32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ตัวอย่างแบบคำขอลงทะเบียนรับเงินเบี้ยยังชีพผู้สูงอายุ</a:t>
            </a:r>
            <a:endParaRPr lang="en-US" sz="32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820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048000" y="5410200"/>
            <a:ext cx="3276600" cy="548640"/>
          </a:xfrm>
        </p:spPr>
        <p:txBody>
          <a:bodyPr/>
          <a:lstStyle/>
          <a:p>
            <a:r>
              <a:rPr lang="th-TH" sz="7500" b="1" dirty="0" smtClean="0">
                <a:ln w="19050">
                  <a:solidFill>
                    <a:schemeClr val="bg1"/>
                  </a:solidFill>
                </a:ln>
                <a:latin typeface="TH SarabunIT๙" pitchFamily="34" charset="-34"/>
                <a:cs typeface="TH SarabunIT๙" pitchFamily="34" charset="-34"/>
              </a:rPr>
              <a:t>งานผู้พิการ</a:t>
            </a:r>
            <a:endParaRPr lang="en-US" sz="7500" b="1" dirty="0">
              <a:ln w="19050">
                <a:solidFill>
                  <a:schemeClr val="bg1"/>
                </a:solidFill>
              </a:ln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4100" name="Picture 4" descr="Image result for ผู้พิการ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81000"/>
            <a:ext cx="44958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839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0" y="304800"/>
            <a:ext cx="78486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u="sng" dirty="0" smtClean="0">
                <a:latin typeface="TH SarabunIT๙" pitchFamily="34" charset="-34"/>
                <a:cs typeface="TH SarabunIT๙" pitchFamily="34" charset="-34"/>
              </a:rPr>
              <a:t>ลงทะเบียนเพื่อรับเบี้ยยังชีพผู้พิการ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ระยะเวลาลงทะเบียน</a:t>
            </a:r>
            <a:r>
              <a:rPr lang="en-US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: 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ลงได้ตลอดทั้งปี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เอกสารที่ใช้	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   	:  </a:t>
            </a:r>
            <a:r>
              <a:rPr lang="en-US" sz="2000" b="1" dirty="0" smtClean="0">
                <a:latin typeface="TH SarabunIT๙" pitchFamily="34" charset="-34"/>
                <a:cs typeface="TH SarabunIT๙" pitchFamily="34" charset="-34"/>
              </a:rPr>
              <a:t>1) 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สำเนาบัตรประชาชน 	                   จำนวน </a:t>
            </a: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1 ฉบับ</a:t>
            </a:r>
            <a:endParaRPr lang="th-TH" sz="2000" b="1" dirty="0" smtClean="0"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		</a:t>
            </a:r>
            <a:r>
              <a:rPr lang="en-US" sz="2000" b="1" dirty="0" smtClean="0"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2) สำเนาทะเบียน</a:t>
            </a: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บ้าน	 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	                   จำนวน </a:t>
            </a: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1 ฉบับ</a:t>
            </a:r>
            <a:endParaRPr lang="th-TH" sz="2000" b="1" dirty="0" smtClean="0"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		</a:t>
            </a:r>
            <a:r>
              <a:rPr lang="en-US" sz="2000" b="1" dirty="0" smtClean="0"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3</a:t>
            </a:r>
            <a:r>
              <a:rPr lang="en-US" sz="2000" b="1" dirty="0" smtClean="0">
                <a:latin typeface="TH SarabunIT๙" pitchFamily="34" charset="-34"/>
                <a:cs typeface="TH SarabunIT๙" pitchFamily="34" charset="-34"/>
              </a:rPr>
              <a:t>) 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สำเนาใบรับรองความพิการจากโรงพยาบาล 	   จำนวน 1 ฉบับ</a:t>
            </a:r>
          </a:p>
          <a:p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		</a:t>
            </a:r>
            <a:r>
              <a:rPr lang="en-US" sz="2000" b="1" dirty="0" smtClean="0">
                <a:latin typeface="TH SarabunIT๙" pitchFamily="34" charset="-34"/>
                <a:cs typeface="TH SarabunIT๙" pitchFamily="34" charset="-34"/>
              </a:rPr>
              <a:t>   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4) สำเนาสมุดบัญชี </a:t>
            </a:r>
            <a:r>
              <a:rPr lang="th-TH" sz="2000" b="1" dirty="0" err="1" smtClean="0">
                <a:latin typeface="TH SarabunIT๙" pitchFamily="34" charset="-34"/>
                <a:cs typeface="TH SarabunIT๙" pitchFamily="34" charset="-34"/>
              </a:rPr>
              <a:t>ธกส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. (สาขาในจังหวัดเท่านั้น)    จำนวน 1 ฉบับ</a:t>
            </a:r>
          </a:p>
          <a:p>
            <a:pPr lvl="0"/>
            <a:r>
              <a:rPr lang="th-TH" sz="2000" dirty="0" smtClean="0">
                <a:latin typeface="TH SarabunIT๙" pitchFamily="34" charset="-34"/>
                <a:cs typeface="TH SarabunIT๙" pitchFamily="34" charset="-34"/>
              </a:rPr>
              <a:t>			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   5)</a:t>
            </a:r>
            <a:r>
              <a:rPr lang="en-US" sz="2000" b="1" dirty="0" smtClean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หนังสือมอบอำนาจ (กรณีมอบอำนาจให้ผู้อื่นแจ้งลงทะเบียนแทน  </a:t>
            </a:r>
            <a:endParaRPr lang="th-TH" sz="2000" b="1" dirty="0" smtClean="0">
              <a:latin typeface="TH SarabunIT๙" pitchFamily="34" charset="-34"/>
              <a:cs typeface="TH SarabunIT๙" pitchFamily="34" charset="-34"/>
            </a:endParaRPr>
          </a:p>
          <a:p>
            <a:pPr lvl="0"/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		        ต้อง</a:t>
            </a: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แนบสำเนาบัตรประชาชน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และสำเนา</a:t>
            </a: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ทะเบียนบ้าน</a:t>
            </a:r>
            <a:r>
              <a:rPr lang="en-US" sz="2000" b="1" dirty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ทั้งผู้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มอบ</a:t>
            </a:r>
          </a:p>
          <a:p>
            <a:pPr lvl="0"/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		        อำนาจ</a:t>
            </a:r>
            <a:r>
              <a:rPr lang="th-TH" sz="2000" b="1" dirty="0">
                <a:latin typeface="TH SarabunIT๙" pitchFamily="34" charset="-34"/>
                <a:cs typeface="TH SarabunIT๙" pitchFamily="34" charset="-34"/>
              </a:rPr>
              <a:t>และผู้รับมอบอำนาจ อย่างละ 1 ฉบับ)</a:t>
            </a:r>
            <a:endParaRPr lang="en-US" sz="2000" b="1" dirty="0">
              <a:latin typeface="TH SarabunIT๙" pitchFamily="34" charset="-34"/>
              <a:cs typeface="TH SarabunIT๙" pitchFamily="34" charset="-34"/>
            </a:endParaRPr>
          </a:p>
          <a:p>
            <a:endParaRPr lang="th-TH" sz="2000" b="1" dirty="0" smtClean="0">
              <a:latin typeface="TH SarabunIT๙" pitchFamily="34" charset="-34"/>
              <a:cs typeface="TH SarabunIT๙" pitchFamily="34" charset="-34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เดือนที่จะได้รับเบี้ยยังชีพ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 	:</a:t>
            </a:r>
            <a:r>
              <a:rPr lang="en-US" sz="2400" b="1" dirty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เดือนถัดไป หลังจากเดือนที่ทำการลงทะเบียน</a:t>
            </a:r>
            <a:endParaRPr lang="en-US" sz="2400" b="1" dirty="0"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6" name="Picture 2" descr="Image result for ผู้พิการ cartoon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398" y="2057400"/>
            <a:ext cx="1780887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8711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304800"/>
            <a:ext cx="78486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u="sng" dirty="0" smtClean="0">
                <a:latin typeface="TH SarabunIT๙" pitchFamily="34" charset="-34"/>
                <a:cs typeface="TH SarabunIT๙" pitchFamily="34" charset="-34"/>
              </a:rPr>
              <a:t>การขอมีบัตรคนพิการ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ระยะเวลา	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: 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ตลอดทั้งปี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เอกสารที่ใช้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:  </a:t>
            </a:r>
            <a:r>
              <a:rPr lang="th-TH" sz="2400" b="1" u="sng" dirty="0" smtClean="0">
                <a:latin typeface="TH SarabunIT๙" pitchFamily="34" charset="-34"/>
                <a:cs typeface="TH SarabunIT๙" pitchFamily="34" charset="-34"/>
              </a:rPr>
              <a:t>สำหรับผู้พิการ</a:t>
            </a:r>
          </a:p>
          <a:p>
            <a:pPr lvl="3"/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	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1)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สำเนาบัตรประชาชน 	จำนวน 1 ฉบับ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	2) สำเนาทะเบียนบ้าน	จำนวน 1 ฉบับ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3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) </a:t>
            </a:r>
            <a:r>
              <a:rPr lang="th-TH" sz="2000" b="1" dirty="0" smtClean="0">
                <a:latin typeface="TH SarabunIT๙" pitchFamily="34" charset="-34"/>
                <a:cs typeface="TH SarabunIT๙" pitchFamily="34" charset="-34"/>
              </a:rPr>
              <a:t>ใบรับรองความพิการจากโรงพยาบาล (ตัวจริง) จำนวน 1 ฉบับ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4) รูปถ่าย 1 นิ้ว 		จำนวน 2 ใบ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   </a:t>
            </a:r>
            <a:r>
              <a:rPr lang="th-TH" sz="2400" b="1" u="sng" dirty="0" smtClean="0">
                <a:latin typeface="TH SarabunIT๙" pitchFamily="34" charset="-34"/>
                <a:cs typeface="TH SarabunIT๙" pitchFamily="34" charset="-34"/>
              </a:rPr>
              <a:t>สำหรับผู้ดูแล</a:t>
            </a:r>
          </a:p>
          <a:p>
            <a:pPr lvl="3"/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	</a:t>
            </a:r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1)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สำเนาบัตรประชาชน 	จำนวน 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1 ฉบับ</a:t>
            </a:r>
            <a:endParaRPr lang="th-TH" sz="2400" b="1" dirty="0" smtClean="0">
              <a:latin typeface="TH SarabunIT๙" pitchFamily="34" charset="-34"/>
              <a:cs typeface="TH SarabunIT๙" pitchFamily="34" charset="-34"/>
            </a:endParaRPr>
          </a:p>
          <a:p>
            <a:pPr lvl="3"/>
            <a:r>
              <a:rPr lang="en-US" sz="2400" b="1" dirty="0" smtClean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	2) สำเนาทะเบียน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บ้าน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จำนวน </a:t>
            </a:r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1 ฉบับ</a:t>
            </a:r>
            <a:endParaRPr lang="th-TH" sz="2400" b="1" dirty="0" smtClean="0">
              <a:latin typeface="TH SarabunIT๙" pitchFamily="34" charset="-34"/>
              <a:cs typeface="TH SarabunIT๙" pitchFamily="34" charset="-34"/>
            </a:endParaRP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	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	***กรณีที่ผู้ดูแลชื่ออยู่คนละทะเบียนบ้านกับผู้พิการ ต้องมี</a:t>
            </a:r>
          </a:p>
          <a:p>
            <a:r>
              <a:rPr lang="th-TH" sz="2400" b="1" dirty="0">
                <a:latin typeface="TH SarabunIT๙" pitchFamily="34" charset="-34"/>
                <a:cs typeface="TH SarabunIT๙" pitchFamily="34" charset="-34"/>
              </a:rPr>
              <a:t> </a:t>
            </a:r>
            <a:r>
              <a:rPr lang="th-TH" sz="2400" b="1" dirty="0" smtClean="0">
                <a:latin typeface="TH SarabunIT๙" pitchFamily="34" charset="-34"/>
                <a:cs typeface="TH SarabunIT๙" pitchFamily="34" charset="-34"/>
              </a:rPr>
              <a:t>			หนังสือรับรองผู้ดูแลคนพิการ จากกำนัน/ผู้ใหญ่บ้านด้วย</a:t>
            </a:r>
          </a:p>
        </p:txBody>
      </p:sp>
      <p:pic>
        <p:nvPicPr>
          <p:cNvPr id="5122" name="Picture 2" descr="Image result for ตัวอย่างบัตรผู้พิการ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0" t="13031" r="24000" b="20963"/>
          <a:stretch/>
        </p:blipFill>
        <p:spPr bwMode="auto">
          <a:xfrm>
            <a:off x="914400" y="1584781"/>
            <a:ext cx="1972043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03965" y="5181600"/>
            <a:ext cx="67863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solidFill>
                  <a:schemeClr val="bg1"/>
                </a:solidFill>
                <a:effectLst>
                  <a:outerShdw dist="50800" dir="600000" algn="tl" rotWithShape="0">
                    <a:prstClr val="black">
                      <a:alpha val="40000"/>
                    </a:prstClr>
                  </a:outerShdw>
                </a:effectLst>
                <a:latin typeface="TH SarabunIT๙" pitchFamily="34" charset="-34"/>
                <a:cs typeface="TH SarabunIT๙" pitchFamily="34" charset="-34"/>
              </a:rPr>
              <a:t>เพื่อความสะดวกรวดเร็ว ท่านสามารถติดต่อขอทำบัตรได้เองที่สำนักงานพัฒนาสังคมและความมั่นคงของมนุษย์ จังหวัดเพชรบูรณ์  และสามารถรอรับบัตรได้เลย ณ วันที่ขอทำบัตร </a:t>
            </a:r>
            <a:endParaRPr lang="en-US" sz="2800" b="1" dirty="0">
              <a:solidFill>
                <a:schemeClr val="bg1"/>
              </a:solidFill>
              <a:effectLst>
                <a:outerShdw dist="50800" dir="600000" algn="tl" rotWithShape="0">
                  <a:prstClr val="black">
                    <a:alpha val="40000"/>
                  </a:prstClr>
                </a:outerShdw>
              </a:effectLst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3862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5"/>
          <a:stretch/>
        </p:blipFill>
        <p:spPr bwMode="auto">
          <a:xfrm>
            <a:off x="381000" y="914400"/>
            <a:ext cx="8310962" cy="5853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1752600" y="289560"/>
            <a:ext cx="7520940" cy="548640"/>
          </a:xfrm>
        </p:spPr>
        <p:txBody>
          <a:bodyPr/>
          <a:lstStyle/>
          <a:p>
            <a:r>
              <a:rPr lang="th-TH" sz="32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ตัวอย่างใบรับรองความพิการจากโรงพยาบาล</a:t>
            </a:r>
            <a:endParaRPr lang="en-US" sz="32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861215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742950"/>
            <a:ext cx="4345374" cy="6105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9224" y="742950"/>
            <a:ext cx="4288622" cy="6105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>
          <a:xfrm>
            <a:off x="2209800" y="228600"/>
            <a:ext cx="7520940" cy="548640"/>
          </a:xfrm>
        </p:spPr>
        <p:txBody>
          <a:bodyPr/>
          <a:lstStyle/>
          <a:p>
            <a:r>
              <a:rPr lang="th-TH" sz="32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ตัวอย่างแบบคำขอมีบัตรประจำตัวคนพิการ</a:t>
            </a:r>
            <a:endParaRPr lang="en-US" sz="32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274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1594485" y="304800"/>
            <a:ext cx="7520940" cy="548640"/>
          </a:xfrm>
        </p:spPr>
        <p:txBody>
          <a:bodyPr/>
          <a:lstStyle/>
          <a:p>
            <a:r>
              <a:rPr lang="th-TH" sz="3200" b="1" dirty="0" smtClean="0">
                <a:solidFill>
                  <a:srgbClr val="FF0000"/>
                </a:solidFill>
                <a:latin typeface="TH SarabunIT๙" pitchFamily="34" charset="-34"/>
                <a:cs typeface="TH SarabunIT๙" pitchFamily="34" charset="-34"/>
              </a:rPr>
              <a:t>ตัวอย่างแบบคำขอลงทะเบียนรับเงินเบี้ยยังชีพผู้พิการ</a:t>
            </a:r>
            <a:endParaRPr lang="en-US" sz="3200" b="1" dirty="0">
              <a:solidFill>
                <a:srgbClr val="FF0000"/>
              </a:solidFill>
              <a:latin typeface="TH SarabunIT๙" pitchFamily="34" charset="-34"/>
              <a:cs typeface="TH SarabunIT๙" pitchFamily="34" charset="-34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8277225" cy="56400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792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มุม">
  <a:themeElements>
    <a:clrScheme name="มอดูล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มุม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มุม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120</TotalTime>
  <Words>238</Words>
  <Application>Microsoft Office PowerPoint</Application>
  <PresentationFormat>นำเสนอทางหน้าจอ (4:3)</PresentationFormat>
  <Paragraphs>46</Paragraphs>
  <Slides>9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9</vt:i4>
      </vt:variant>
    </vt:vector>
  </HeadingPairs>
  <TitlesOfParts>
    <vt:vector size="10" baseType="lpstr">
      <vt:lpstr>มุม</vt:lpstr>
      <vt:lpstr>                 องค์การบริหารส่วนตำบลน้ำชุน</vt:lpstr>
      <vt:lpstr>งานนำเสนอ PowerPoint</vt:lpstr>
      <vt:lpstr>ตัวอย่างแบบคำขอลงทะเบียนรับเงินเบี้ยยังชีพผู้สูงอายุ</vt:lpstr>
      <vt:lpstr>งานผู้พิการ</vt:lpstr>
      <vt:lpstr>งานนำเสนอ PowerPoint</vt:lpstr>
      <vt:lpstr>งานนำเสนอ PowerPoint</vt:lpstr>
      <vt:lpstr>ตัวอย่างใบรับรองความพิการจากโรงพยาบาล</vt:lpstr>
      <vt:lpstr>ตัวอย่างแบบคำขอมีบัตรประจำตัวคนพิการ</vt:lpstr>
      <vt:lpstr>ตัวอย่างแบบคำขอลงทะเบียนรับเงินเบี้ยยังชีพผู้พิการ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องค์การบริหารส่วนตำบลน้ำชุน</dc:title>
  <dc:creator>Windows User</dc:creator>
  <cp:lastModifiedBy>NooLek</cp:lastModifiedBy>
  <cp:revision>25</cp:revision>
  <dcterms:created xsi:type="dcterms:W3CDTF">2019-07-11T03:18:07Z</dcterms:created>
  <dcterms:modified xsi:type="dcterms:W3CDTF">2021-06-28T03:23:43Z</dcterms:modified>
</cp:coreProperties>
</file>